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7C33-D3E6-4BA4-A98A-2F89CB6D4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06606-106E-490C-BAF9-7CC338530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DA6BB-A87B-4169-BCF1-8DBFA39F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69BB79-4B25-4F37-98E6-ECA2030A59B0}"/>
              </a:ext>
            </a:extLst>
          </p:cNvPr>
          <p:cNvSpPr/>
          <p:nvPr/>
        </p:nvSpPr>
        <p:spPr>
          <a:xfrm>
            <a:off x="1626051" y="2083198"/>
            <a:ext cx="8936846" cy="2760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DF092-C903-4999-A275-996172271572}"/>
              </a:ext>
            </a:extLst>
          </p:cNvPr>
          <p:cNvSpPr txBox="1"/>
          <p:nvPr/>
        </p:nvSpPr>
        <p:spPr>
          <a:xfrm>
            <a:off x="2113722" y="2921515"/>
            <a:ext cx="7951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Educating Technical Communicators to Make Better Decisions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3C5FB6-7FDE-43AA-B815-CD90C5312C0F}"/>
              </a:ext>
            </a:extLst>
          </p:cNvPr>
          <p:cNvCxnSpPr>
            <a:cxnSpLocks/>
          </p:cNvCxnSpPr>
          <p:nvPr/>
        </p:nvCxnSpPr>
        <p:spPr>
          <a:xfrm>
            <a:off x="1842052" y="2244830"/>
            <a:ext cx="0" cy="243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A3A24C-1D16-4430-B129-8270026CFEAC}"/>
              </a:ext>
            </a:extLst>
          </p:cNvPr>
          <p:cNvCxnSpPr>
            <a:cxnSpLocks/>
          </p:cNvCxnSpPr>
          <p:nvPr/>
        </p:nvCxnSpPr>
        <p:spPr>
          <a:xfrm>
            <a:off x="1842052" y="4682062"/>
            <a:ext cx="8494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D42F02-4E58-4B40-B3EF-B248DF027182}"/>
              </a:ext>
            </a:extLst>
          </p:cNvPr>
          <p:cNvCxnSpPr>
            <a:cxnSpLocks/>
          </p:cNvCxnSpPr>
          <p:nvPr/>
        </p:nvCxnSpPr>
        <p:spPr>
          <a:xfrm>
            <a:off x="1842052" y="2244830"/>
            <a:ext cx="84946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54C505-79E3-4A19-AC90-855EE80935A0}"/>
              </a:ext>
            </a:extLst>
          </p:cNvPr>
          <p:cNvCxnSpPr>
            <a:cxnSpLocks/>
          </p:cNvCxnSpPr>
          <p:nvPr/>
        </p:nvCxnSpPr>
        <p:spPr>
          <a:xfrm>
            <a:off x="10336696" y="2244830"/>
            <a:ext cx="0" cy="2437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621DD9-714B-488A-9C10-A8A80474D58F}"/>
              </a:ext>
            </a:extLst>
          </p:cNvPr>
          <p:cNvSpPr txBox="1"/>
          <p:nvPr/>
        </p:nvSpPr>
        <p:spPr>
          <a:xfrm>
            <a:off x="7928770" y="4312731"/>
            <a:ext cx="263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Cezar M. Ornatowski </a:t>
            </a:r>
          </a:p>
        </p:txBody>
      </p:sp>
    </p:spTree>
    <p:extLst>
      <p:ext uri="{BB962C8B-B14F-4D97-AF65-F5344CB8AC3E}">
        <p14:creationId xmlns:p14="http://schemas.microsoft.com/office/powerpoint/2010/main" val="262672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915B-7F60-4CFA-80EB-7353B201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EF848-0A7E-41B5-861E-2B8CC80E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What the decisions technical communicators make, the scope of these decisions, and the implications</a:t>
            </a:r>
          </a:p>
          <a:p>
            <a:pPr lvl="1" algn="ctr"/>
            <a:r>
              <a:rPr lang="en-US" sz="2200" dirty="0"/>
              <a:t>To aid in a new critical element to technical communication education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Technical communicators are decision makers! </a:t>
            </a:r>
          </a:p>
          <a:p>
            <a:pPr lvl="1" algn="ctr"/>
            <a:r>
              <a:rPr lang="en-US" sz="2200" dirty="0"/>
              <a:t>Aid in communication between individuals</a:t>
            </a:r>
          </a:p>
          <a:p>
            <a:pPr lvl="1" algn="ctr"/>
            <a:r>
              <a:rPr lang="en-US" sz="2200" dirty="0"/>
              <a:t> (collaborations, negotiations, etc.)  </a:t>
            </a:r>
          </a:p>
        </p:txBody>
      </p:sp>
    </p:spTree>
    <p:extLst>
      <p:ext uri="{BB962C8B-B14F-4D97-AF65-F5344CB8AC3E}">
        <p14:creationId xmlns:p14="http://schemas.microsoft.com/office/powerpoint/2010/main" val="187216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A00C-C3A6-4F9B-BEED-9B0252698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Decisions Related to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D17BA-CE5C-4B7D-9F50-0C396A124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Technology is shaped within social collectives</a:t>
            </a:r>
            <a:r>
              <a:rPr lang="en-US" sz="2400" i="1" dirty="0"/>
              <a:t> </a:t>
            </a:r>
            <a:r>
              <a:rPr lang="en-US" sz="2400" dirty="0"/>
              <a:t>and influenced by </a:t>
            </a:r>
            <a:r>
              <a:rPr lang="en-US" sz="2400" i="1" dirty="0"/>
              <a:t>cultural</a:t>
            </a:r>
            <a:r>
              <a:rPr lang="en-US" sz="2400" dirty="0"/>
              <a:t>, </a:t>
            </a:r>
            <a:r>
              <a:rPr lang="en-US" sz="2400" i="1" dirty="0"/>
              <a:t>political</a:t>
            </a:r>
            <a:r>
              <a:rPr lang="en-US" sz="2400" dirty="0"/>
              <a:t>, and </a:t>
            </a:r>
            <a:r>
              <a:rPr lang="en-US" sz="2400" i="1" dirty="0"/>
              <a:t>ideological factors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/>
              <a:t>Process of Technology entails </a:t>
            </a:r>
            <a:r>
              <a:rPr lang="en-US" sz="2400" i="1" dirty="0"/>
              <a:t>diverse groups and interests</a:t>
            </a:r>
            <a:r>
              <a:rPr lang="en-US" sz="2400" dirty="0"/>
              <a:t> with different needs and objectives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/>
              <a:t>Technical communicators are a central role in “interpretation, negotiation, and adjustments” (597)</a:t>
            </a:r>
          </a:p>
        </p:txBody>
      </p:sp>
    </p:spTree>
    <p:extLst>
      <p:ext uri="{BB962C8B-B14F-4D97-AF65-F5344CB8AC3E}">
        <p14:creationId xmlns:p14="http://schemas.microsoft.com/office/powerpoint/2010/main" val="18899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64A5-3817-4169-9E1D-AB4B755E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Decisions Related to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00F20-FE89-4DB6-8481-CD885553C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Technology Insertion: Technology adapting to </a:t>
            </a:r>
            <a:r>
              <a:rPr lang="en-US" sz="2400" i="1" dirty="0"/>
              <a:t>perceived social needs </a:t>
            </a:r>
            <a:r>
              <a:rPr lang="en-US" sz="2400" dirty="0"/>
              <a:t>or </a:t>
            </a:r>
            <a:r>
              <a:rPr lang="en-US" sz="2400" i="1" dirty="0"/>
              <a:t>adaption of users 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/>
              <a:t>Technical communicators have a central role in </a:t>
            </a:r>
            <a:r>
              <a:rPr lang="en-US" sz="2400" i="1" dirty="0"/>
              <a:t>addressing adaptions </a:t>
            </a:r>
            <a:r>
              <a:rPr lang="en-US" sz="2400" dirty="0"/>
              <a:t>and </a:t>
            </a:r>
            <a:r>
              <a:rPr lang="en-US" sz="2400" i="1" dirty="0"/>
              <a:t>how issues are framed and addressed </a:t>
            </a:r>
          </a:p>
          <a:p>
            <a:pPr marL="0" indent="0" algn="ctr">
              <a:buNone/>
            </a:pPr>
            <a:endParaRPr lang="en-US" sz="2400" dirty="0"/>
          </a:p>
          <a:p>
            <a:pPr algn="ctr"/>
            <a:r>
              <a:rPr lang="en-US" sz="2400" dirty="0"/>
              <a:t>Technical documents may become statement in broader debates </a:t>
            </a:r>
          </a:p>
        </p:txBody>
      </p:sp>
    </p:spTree>
    <p:extLst>
      <p:ext uri="{BB962C8B-B14F-4D97-AF65-F5344CB8AC3E}">
        <p14:creationId xmlns:p14="http://schemas.microsoft.com/office/powerpoint/2010/main" val="370287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8F2B-B6B9-4261-8455-D93E3B34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Decisions Related to Public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1C5D-F45F-4713-B22E-08CD8BB5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Technology is </a:t>
            </a:r>
            <a:r>
              <a:rPr lang="en-US" sz="2400" b="1" dirty="0"/>
              <a:t>not</a:t>
            </a:r>
            <a:r>
              <a:rPr lang="en-US" sz="2400" dirty="0"/>
              <a:t> an individual piece of equipment </a:t>
            </a:r>
          </a:p>
          <a:p>
            <a:pPr lvl="1" algn="ctr"/>
            <a:r>
              <a:rPr lang="en-US" sz="2200" dirty="0"/>
              <a:t>Local, Regional, National, and International</a:t>
            </a:r>
          </a:p>
          <a:p>
            <a:pPr lvl="1" algn="ctr"/>
            <a:endParaRPr lang="en-US" sz="2100" dirty="0"/>
          </a:p>
          <a:p>
            <a:pPr algn="ctr"/>
            <a:r>
              <a:rPr lang="en-US" sz="2400" dirty="0"/>
              <a:t>Issues will arise!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Technical communicators work with: </a:t>
            </a:r>
            <a:r>
              <a:rPr lang="en-US" sz="2400" i="1" dirty="0"/>
              <a:t>impacts of system, technology, organization, interests, and various communities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093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48CE3-1836-4293-82CB-9F428C5A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0D38-C9C1-49F5-AAAC-A0E2AF7B0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“Technical communicators stand at intersection of technology and its various producers, users, and publics” (599)</a:t>
            </a:r>
          </a:p>
          <a:p>
            <a:pPr algn="ctr"/>
            <a:r>
              <a:rPr lang="en-US" sz="2400" dirty="0"/>
              <a:t>Be aware of </a:t>
            </a:r>
            <a:r>
              <a:rPr lang="en-US" sz="2400" i="1" dirty="0"/>
              <a:t>conditions of participation</a:t>
            </a:r>
          </a:p>
          <a:p>
            <a:pPr algn="ctr"/>
            <a:r>
              <a:rPr lang="en-US" sz="2400" dirty="0"/>
              <a:t>Ethics of expediency 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Technical communication education implications </a:t>
            </a:r>
          </a:p>
          <a:p>
            <a:pPr lvl="1" algn="ctr"/>
            <a:r>
              <a:rPr lang="en-US" sz="2200" dirty="0"/>
              <a:t>What they </a:t>
            </a:r>
            <a:r>
              <a:rPr lang="en-US" sz="2200" i="1" dirty="0"/>
              <a:t>do</a:t>
            </a:r>
            <a:r>
              <a:rPr lang="en-US" sz="2200" dirty="0"/>
              <a:t>, what the</a:t>
            </a:r>
            <a:r>
              <a:rPr lang="en-US" sz="2200" i="1" dirty="0"/>
              <a:t> meaning </a:t>
            </a:r>
            <a:r>
              <a:rPr lang="en-US" sz="2200" dirty="0"/>
              <a:t>is, and the </a:t>
            </a:r>
            <a:r>
              <a:rPr lang="en-US" sz="2200" i="1" dirty="0"/>
              <a:t>possible outcomes </a:t>
            </a:r>
            <a:r>
              <a:rPr lang="en-US" sz="2200" dirty="0"/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1644641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Floral flourish</Template>
  <TotalTime>0</TotalTime>
  <Words>242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Avenir Next LT Pro</vt:lpstr>
      <vt:lpstr>Avenir Next LT Pro Light</vt:lpstr>
      <vt:lpstr>Garamond</vt:lpstr>
      <vt:lpstr>SavonVTI</vt:lpstr>
      <vt:lpstr>PowerPoint Presentation</vt:lpstr>
      <vt:lpstr>Purpose</vt:lpstr>
      <vt:lpstr>Decisions Related to Technology</vt:lpstr>
      <vt:lpstr>Decisions Related to Culture</vt:lpstr>
      <vt:lpstr>Decisions Related to Public Policy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2020-03-09T15:00:04Z</dcterms:created>
  <dcterms:modified xsi:type="dcterms:W3CDTF">2020-03-09T19:24:37Z</dcterms:modified>
</cp:coreProperties>
</file>